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handoutMasterIdLst>
    <p:handoutMasterId r:id="rId7"/>
  </p:handoutMasterIdLst>
  <p:sldIdLst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DEF"/>
    <a:srgbClr val="2A94D2"/>
    <a:srgbClr val="204099"/>
    <a:srgbClr val="3EC2CF"/>
    <a:srgbClr val="1A276D"/>
    <a:srgbClr val="ED1B23"/>
    <a:srgbClr val="925D9C"/>
    <a:srgbClr val="FDB913"/>
    <a:srgbClr val="8E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7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08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ya Parvanova" userId="23a55e36-1434-49fc-802e-70fb0ab7940e" providerId="ADAL" clId="{12BAD00D-B3EC-4483-B0CC-61F8AFF430D0}"/>
    <pc:docChg chg="modSld">
      <pc:chgData name="Nadya Parvanova" userId="23a55e36-1434-49fc-802e-70fb0ab7940e" providerId="ADAL" clId="{12BAD00D-B3EC-4483-B0CC-61F8AFF430D0}" dt="2022-11-17T10:37:40.280" v="1" actId="1076"/>
      <pc:docMkLst>
        <pc:docMk/>
      </pc:docMkLst>
      <pc:sldChg chg="modSp mod">
        <pc:chgData name="Nadya Parvanova" userId="23a55e36-1434-49fc-802e-70fb0ab7940e" providerId="ADAL" clId="{12BAD00D-B3EC-4483-B0CC-61F8AFF430D0}" dt="2022-11-17T10:37:40.280" v="1" actId="1076"/>
        <pc:sldMkLst>
          <pc:docMk/>
          <pc:sldMk cId="1301640651" sldId="262"/>
        </pc:sldMkLst>
        <pc:spChg chg="mod">
          <ac:chgData name="Nadya Parvanova" userId="23a55e36-1434-49fc-802e-70fb0ab7940e" providerId="ADAL" clId="{12BAD00D-B3EC-4483-B0CC-61F8AFF430D0}" dt="2022-11-17T10:37:40.280" v="1" actId="1076"/>
          <ac:spMkLst>
            <pc:docMk/>
            <pc:sldMk cId="1301640651" sldId="262"/>
            <ac:spMk id="2" creationId="{DCB52CEC-5AFB-C59C-A572-41CBEBC119F9}"/>
          </ac:spMkLst>
        </pc:spChg>
        <pc:spChg chg="mod">
          <ac:chgData name="Nadya Parvanova" userId="23a55e36-1434-49fc-802e-70fb0ab7940e" providerId="ADAL" clId="{12BAD00D-B3EC-4483-B0CC-61F8AFF430D0}" dt="2022-11-17T10:37:40.280" v="1" actId="1076"/>
          <ac:spMkLst>
            <pc:docMk/>
            <pc:sldMk cId="1301640651" sldId="262"/>
            <ac:spMk id="3" creationId="{FD821960-91DE-0040-9A82-F9EA6D1AAB6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DE3F3-8323-476F-B5B7-348E52CE7CB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B4C5C-3B26-43FB-BE83-0057D0CD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8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543" y="1122363"/>
            <a:ext cx="8629033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82" y="3602038"/>
            <a:ext cx="864761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17/11/2022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55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60" y="1076241"/>
            <a:ext cx="4244884" cy="4897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76241"/>
            <a:ext cx="4244884" cy="4897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17/11/2022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30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60" y="1133313"/>
            <a:ext cx="4238250" cy="6145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EAACB010-6A7D-EB41-9F7E-21329AF7DC2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52549" y="6121219"/>
            <a:ext cx="2269671" cy="365125"/>
          </a:xfrm>
        </p:spPr>
        <p:txBody>
          <a:bodyPr/>
          <a:lstStyle/>
          <a:p>
            <a:fld id="{E6AB43E4-50CA-4C2C-85A5-96A86E051D44}" type="datetimeFigureOut">
              <a:rPr lang="en-GB" smtClean="0"/>
              <a:pPr/>
              <a:t>17/11/2022</a:t>
            </a:fld>
            <a:endParaRPr lang="en-GB" dirty="0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6A9B043D-5E89-2544-90D8-02C449D3C5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637063" y="6121219"/>
            <a:ext cx="5209359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3DB15BAF-A5AF-464D-A8AB-426C7B1227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933509" y="6121219"/>
            <a:ext cx="914400" cy="365125"/>
          </a:xfrm>
        </p:spPr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BA2A9-CFB0-AD28-6FB4-E59D3FB7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" y="198354"/>
            <a:ext cx="7222243" cy="7565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7EFBFA-9E96-5E5F-1D9F-C63222FCB4E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58960" y="1869261"/>
            <a:ext cx="4244884" cy="410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CB84B54-EBBD-A277-1742-D965C485B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69261"/>
            <a:ext cx="4244884" cy="410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8F11371-93F8-31DD-9E78-F472CC29E5B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628659" y="1133313"/>
            <a:ext cx="4238250" cy="6145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36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17/11/2022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21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9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72" y="1134908"/>
            <a:ext cx="2649669" cy="15192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5069" y="1108609"/>
            <a:ext cx="5983274" cy="48741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372" y="2735108"/>
            <a:ext cx="2649669" cy="323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17/11/2022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11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71" y="4998720"/>
            <a:ext cx="8653497" cy="6030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2550" y="161841"/>
            <a:ext cx="7321596" cy="468012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549" y="5677988"/>
            <a:ext cx="8604068" cy="3657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1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6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2890" y="198354"/>
            <a:ext cx="7222243" cy="756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889" y="1119640"/>
            <a:ext cx="8646442" cy="4828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2549" y="6121219"/>
            <a:ext cx="22696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7063" y="6121219"/>
            <a:ext cx="3984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2112" y="6121219"/>
            <a:ext cx="5373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9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3ADE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CB0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B0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B0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B0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B0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CB52CEC-5AFB-C59C-A572-41CBEBC119F9}"/>
              </a:ext>
            </a:extLst>
          </p:cNvPr>
          <p:cNvSpPr/>
          <p:nvPr/>
        </p:nvSpPr>
        <p:spPr>
          <a:xfrm>
            <a:off x="176842" y="4270679"/>
            <a:ext cx="3886200" cy="623427"/>
          </a:xfrm>
          <a:prstGeom prst="roundRect">
            <a:avLst>
              <a:gd name="adj" fmla="val 50000"/>
            </a:avLst>
          </a:prstGeom>
          <a:solidFill>
            <a:srgbClr val="33A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821960-91DE-0040-9A82-F9EA6D1AAB65}"/>
              </a:ext>
            </a:extLst>
          </p:cNvPr>
          <p:cNvSpPr txBox="1"/>
          <p:nvPr/>
        </p:nvSpPr>
        <p:spPr>
          <a:xfrm>
            <a:off x="964095" y="4351559"/>
            <a:ext cx="3607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30164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03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8" ma:contentTypeDescription="Create a new document." ma:contentTypeScope="" ma:versionID="70b3645e6326b2f29669fb7efa664ea8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843af71c7708bc3ce5d88f1f495221d5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CEE1C7-F0B1-4DFF-8B89-1944F8CC33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05E951-2409-4249-8FC4-F9ECEFF302DF}">
  <ds:schemaRefs>
    <ds:schemaRef ds:uri="eb3f7de7-c935-4ca6-a12c-1f73773710ec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f41fa17a-99c4-4c5f-bcb4-a52bd907e64f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109C56-8390-45B6-A6A9-317710A650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</TotalTime>
  <Words>3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Nadya Parvanova</cp:lastModifiedBy>
  <cp:revision>63</cp:revision>
  <dcterms:created xsi:type="dcterms:W3CDTF">2014-11-13T11:48:20Z</dcterms:created>
  <dcterms:modified xsi:type="dcterms:W3CDTF">2022-11-17T10:37:47Z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  <property fmtid="{D5CDD505-2E9C-101B-9397-08002B2CF9AE}" pid="3" name="MediaServiceImageTags">
    <vt:lpwstr/>
  </property>
</Properties>
</file>